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0" r:id="rId3"/>
    <p:sldId id="271" r:id="rId4"/>
    <p:sldId id="258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03C27-0867-46E0-A5CE-7432D29A6B14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9C35F-D7BD-4A19-A795-6952119A25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012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9C35F-D7BD-4A19-A795-6952119A25C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650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2DD4-32FD-4321-88B9-684E4DE7B00F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6507-0129-457A-9091-E0D250117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489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2DD4-32FD-4321-88B9-684E4DE7B00F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6507-0129-457A-9091-E0D250117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816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2DD4-32FD-4321-88B9-684E4DE7B00F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6507-0129-457A-9091-E0D250117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83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2DD4-32FD-4321-88B9-684E4DE7B00F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6507-0129-457A-9091-E0D250117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030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2DD4-32FD-4321-88B9-684E4DE7B00F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6507-0129-457A-9091-E0D250117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681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2DD4-32FD-4321-88B9-684E4DE7B00F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6507-0129-457A-9091-E0D250117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725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2DD4-32FD-4321-88B9-684E4DE7B00F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6507-0129-457A-9091-E0D250117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765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2DD4-32FD-4321-88B9-684E4DE7B00F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6507-0129-457A-9091-E0D250117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890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2DD4-32FD-4321-88B9-684E4DE7B00F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6507-0129-457A-9091-E0D250117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424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2DD4-32FD-4321-88B9-684E4DE7B00F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6507-0129-457A-9091-E0D250117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928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2DD4-32FD-4321-88B9-684E4DE7B00F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6507-0129-457A-9091-E0D250117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077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02DD4-32FD-4321-88B9-684E4DE7B00F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26507-0129-457A-9091-E0D250117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213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095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08670" y="1285103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16570" y="994888"/>
            <a:ext cx="8462614" cy="1323439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Берегите природу!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313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27025"/>
            <a:ext cx="10515600" cy="1325563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Не пугайте  птичьих деток!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3884712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4794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Ягоды, грибы берите, но в лесу вы не сорите!    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141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Вы в лесу всего лишь гости,</a:t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Злые вы замашки бросьте</a:t>
            </a:r>
            <a:r>
              <a:rPr lang="ru-RU" dirty="0" smtClean="0">
                <a:solidFill>
                  <a:srgbClr val="FF0000"/>
                </a:solidFill>
              </a:rPr>
              <a:t>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433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5" y="0"/>
            <a:ext cx="12134335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Родники вы охраняйте!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146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Ручейки не засоряйте!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39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И тогда тебе и мне природа все воздаст вдвойне!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933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864" y="-320842"/>
            <a:ext cx="12849727" cy="895149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864" y="-334176"/>
            <a:ext cx="13550594" cy="8951495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1235034" y="1223158"/>
            <a:ext cx="96665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FFFF00"/>
                </a:solidFill>
              </a:rPr>
              <a:t>Что для нас дороже   всех на свете?</a:t>
            </a:r>
            <a:endParaRPr lang="ru-RU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82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75608"/>
          </a:xfrm>
        </p:spPr>
      </p:pic>
      <p:sp>
        <p:nvSpPr>
          <p:cNvPr id="5" name="TextBox 4"/>
          <p:cNvSpPr txBox="1"/>
          <p:nvPr/>
        </p:nvSpPr>
        <p:spPr>
          <a:xfrm>
            <a:off x="838200" y="365125"/>
            <a:ext cx="9505950" cy="212365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FFFF00"/>
                </a:solidFill>
              </a:rPr>
              <a:t>Мама, дом, березка у окна!</a:t>
            </a:r>
            <a:endParaRPr lang="ru-RU" sz="6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202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0" y="2743200"/>
            <a:ext cx="2194560" cy="1371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0"/>
            <a:ext cx="12192000" cy="8671269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895350" y="415320"/>
            <a:ext cx="14718031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Но не сознают порою дети,                           Что одна природа нам дана!  </a:t>
            </a:r>
            <a:endParaRPr lang="ru-RU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097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3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1100" y="704850"/>
            <a:ext cx="9639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</a:rPr>
              <a:t>Берегите, </a:t>
            </a:r>
            <a:r>
              <a:rPr lang="ru-RU" sz="7200" b="1" dirty="0" smtClean="0">
                <a:solidFill>
                  <a:schemeClr val="bg1"/>
                </a:solidFill>
              </a:rPr>
              <a:t>люди  лес</a:t>
            </a:r>
            <a:r>
              <a:rPr lang="ru-RU" sz="7200" b="1" dirty="0" smtClean="0">
                <a:solidFill>
                  <a:schemeClr val="bg1"/>
                </a:solidFill>
              </a:rPr>
              <a:t>!</a:t>
            </a:r>
            <a:endParaRPr lang="ru-RU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909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488"/>
            <a:ext cx="12192000" cy="6929488"/>
          </a:xfrm>
        </p:spPr>
      </p:pic>
      <p:sp>
        <p:nvSpPr>
          <p:cNvPr id="3" name="TextBox 2"/>
          <p:cNvSpPr txBox="1"/>
          <p:nvPr/>
        </p:nvSpPr>
        <p:spPr>
          <a:xfrm>
            <a:off x="1085850" y="0"/>
            <a:ext cx="88011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/>
              <a:t>Гладь озер и синь небес!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2962672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</a:rPr>
              <a:t/>
            </a:r>
            <a:br>
              <a:rPr lang="ru-RU" sz="6000" b="1" dirty="0" smtClean="0">
                <a:solidFill>
                  <a:srgbClr val="7030A0"/>
                </a:solidFill>
              </a:rPr>
            </a:br>
            <a:r>
              <a:rPr lang="ru-RU" sz="6000" b="1" dirty="0" smtClean="0">
                <a:solidFill>
                  <a:srgbClr val="7030A0"/>
                </a:solidFill>
              </a:rPr>
              <a:t>И цветы вы берегите,</a:t>
            </a:r>
            <a:br>
              <a:rPr lang="ru-RU" sz="6000" b="1" dirty="0" smtClean="0">
                <a:solidFill>
                  <a:srgbClr val="7030A0"/>
                </a:solidFill>
              </a:rPr>
            </a:br>
            <a:r>
              <a:rPr lang="ru-RU" sz="6000" b="1" dirty="0">
                <a:solidFill>
                  <a:srgbClr val="7030A0"/>
                </a:solidFill>
              </a:rPr>
              <a:t> </a:t>
            </a:r>
            <a:r>
              <a:rPr lang="ru-RU" sz="6000" b="1" dirty="0" smtClean="0">
                <a:solidFill>
                  <a:srgbClr val="7030A0"/>
                </a:solidFill>
              </a:rPr>
              <a:t>                Их охапками не рвите!</a:t>
            </a:r>
            <a:endParaRPr lang="ru-RU" sz="6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418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99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700" b="1" dirty="0" smtClean="0">
                <a:solidFill>
                  <a:schemeClr val="bg1"/>
                </a:solidFill>
              </a:rPr>
              <a:t>Вы природу охраняйте                                        и костры не разжигайте</a:t>
            </a:r>
            <a:r>
              <a:rPr lang="ru-RU" b="1" dirty="0" smtClean="0">
                <a:solidFill>
                  <a:schemeClr val="bg1"/>
                </a:solidFill>
              </a:rPr>
              <a:t>!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59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" b="9444"/>
          <a:stretch/>
        </p:blipFill>
        <p:spPr>
          <a:xfrm>
            <a:off x="0" y="0"/>
            <a:ext cx="12192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-1012029" y="605135"/>
            <a:ext cx="118919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     </a:t>
            </a:r>
            <a:r>
              <a:rPr lang="ru-RU" sz="7200" b="1" cap="none" spc="0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Не ломайте тонких веток,</a:t>
            </a:r>
            <a:endParaRPr lang="ru-RU" sz="7200" b="1" cap="none" spc="0" dirty="0">
              <a:ln w="381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550912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99</Words>
  <Application>Microsoft Office PowerPoint</Application>
  <PresentationFormat>Широкоэкранный</PresentationFormat>
  <Paragraphs>16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И цветы вы берегите,                  Их охапками не рвите!</vt:lpstr>
      <vt:lpstr>Вы природу охраняйте                                        и костры не разжигайте!</vt:lpstr>
      <vt:lpstr>Презентация PowerPoint</vt:lpstr>
      <vt:lpstr>Не пугайте  птичьих деток!</vt:lpstr>
      <vt:lpstr>Ягоды, грибы берите, но в лесу вы не сорите!    </vt:lpstr>
      <vt:lpstr>Вы в лесу всего лишь гости, Злые вы замашки бросьте!</vt:lpstr>
      <vt:lpstr>Родники вы охраняйте!</vt:lpstr>
      <vt:lpstr>Ручейки не засоряйте!</vt:lpstr>
      <vt:lpstr>И тогда тебе и мне природа все воздаст вдвойне!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МаФка</dc:creator>
  <cp:lastModifiedBy>МаФка</cp:lastModifiedBy>
  <cp:revision>16</cp:revision>
  <dcterms:created xsi:type="dcterms:W3CDTF">2014-04-26T13:07:48Z</dcterms:created>
  <dcterms:modified xsi:type="dcterms:W3CDTF">2014-04-27T06:32:39Z</dcterms:modified>
</cp:coreProperties>
</file>